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1"/>
  </p:notesMasterIdLst>
  <p:sldIdLst>
    <p:sldId id="256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62" r:id="rId30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0054A4"/>
    <a:srgbClr val="279DD9"/>
    <a:srgbClr val="CC8004"/>
    <a:srgbClr val="F37021"/>
    <a:srgbClr val="A74233"/>
    <a:srgbClr val="5A6870"/>
    <a:srgbClr val="C40075"/>
    <a:srgbClr val="7B0052"/>
    <a:srgbClr val="006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94660"/>
  </p:normalViewPr>
  <p:slideViewPr>
    <p:cSldViewPr>
      <p:cViewPr>
        <p:scale>
          <a:sx n="20" d="100"/>
          <a:sy n="20" d="100"/>
        </p:scale>
        <p:origin x="2095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A938C-B4F4-4795-B008-ABA1B0D6BB8B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E026-73A2-4DFC-A30C-A7BE4513B0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66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5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A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A68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948014"/>
            <a:ext cx="2133600" cy="273844"/>
          </a:xfrm>
        </p:spPr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48014"/>
            <a:ext cx="2895600" cy="273844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48014"/>
            <a:ext cx="2133600" cy="273844"/>
          </a:xfrm>
        </p:spPr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260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87574"/>
            <a:ext cx="2057400" cy="374441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5A687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87574"/>
            <a:ext cx="6019800" cy="3744416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56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739799"/>
            <a:ext cx="921702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49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9799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1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9799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32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9799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2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9799"/>
            <a:ext cx="9144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4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" y="1599883"/>
            <a:ext cx="9142286" cy="32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1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356"/>
            <a:ext cx="9144000" cy="4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83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54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7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574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A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677"/>
            <a:ext cx="8229600" cy="288696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8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rgbClr val="0054A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A687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79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574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A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95686"/>
            <a:ext cx="4038600" cy="27789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95686"/>
            <a:ext cx="4038600" cy="27789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1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574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A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167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5A68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27734"/>
            <a:ext cx="4040188" cy="23042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167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5A68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27734"/>
            <a:ext cx="4041775" cy="23042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75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31589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31590"/>
            <a:ext cx="5111750" cy="3447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003127"/>
            <a:ext cx="3008313" cy="257554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48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5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8290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59582"/>
            <a:ext cx="5486400" cy="28685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07954"/>
            <a:ext cx="5486400" cy="324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7573"/>
            <a:ext cx="8229600" cy="756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A68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51670"/>
            <a:ext cx="8229600" cy="294097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204-BFC8-40DF-BCA5-4BA5280D0F4D}" type="datetimeFigureOut">
              <a:rPr lang="en-CA" smtClean="0"/>
              <a:t>01/04/2019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2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94008"/>
            <a:ext cx="9144000" cy="249492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" y="-1"/>
            <a:ext cx="9143981" cy="9810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53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94008"/>
            <a:ext cx="2133600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D3C204-BFC8-40DF-BCA5-4BA5280D0F4D}" type="datetimeFigureOut">
              <a:rPr lang="en-CA" smtClean="0"/>
              <a:pPr/>
              <a:t>01/04/2019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94008"/>
            <a:ext cx="2895600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Footer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94008"/>
            <a:ext cx="2133600" cy="24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2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4" r:id="rId7"/>
    <p:sldLayoutId id="2147483657" r:id="rId8"/>
    <p:sldLayoutId id="2147483658" r:id="rId9"/>
    <p:sldLayoutId id="2147483659" r:id="rId10"/>
    <p:sldLayoutId id="2147483660" r:id="rId11"/>
    <p:sldLayoutId id="2147483668" r:id="rId12"/>
    <p:sldLayoutId id="2147483666" r:id="rId13"/>
    <p:sldLayoutId id="2147483661" r:id="rId14"/>
    <p:sldLayoutId id="2147483663" r:id="rId15"/>
    <p:sldLayoutId id="2147483664" r:id="rId16"/>
    <p:sldLayoutId id="2147483665" r:id="rId17"/>
    <p:sldLayoutId id="2147483667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54A4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5A6870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A687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5A687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"/>
          <p:cNvSpPr>
            <a:spLocks/>
          </p:cNvSpPr>
          <p:nvPr/>
        </p:nvSpPr>
        <p:spPr bwMode="auto">
          <a:xfrm>
            <a:off x="251520" y="2571750"/>
            <a:ext cx="4103687" cy="88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en-GB" sz="3200" baseline="0" dirty="0">
              <a:solidFill>
                <a:schemeClr val="accent1"/>
              </a:solidFill>
              <a:cs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50825" y="1001713"/>
            <a:ext cx="5748338" cy="7779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tabLst>
                <a:tab pos="1255713" algn="l"/>
              </a:tabLst>
              <a:defRPr/>
            </a:pPr>
            <a:r>
              <a:rPr lang="en-GB" sz="4000" spc="-20" dirty="0" smtClean="0">
                <a:solidFill>
                  <a:schemeClr val="bg1"/>
                </a:solidFill>
              </a:rPr>
              <a:t>Use Cases</a:t>
            </a:r>
          </a:p>
          <a:p>
            <a:pPr algn="l">
              <a:lnSpc>
                <a:spcPts val="3600"/>
              </a:lnSpc>
              <a:tabLst>
                <a:tab pos="1255713" algn="l"/>
              </a:tabLst>
              <a:defRPr/>
            </a:pPr>
            <a:r>
              <a:rPr lang="en-GB" sz="4000" spc="-20" dirty="0" smtClean="0">
                <a:solidFill>
                  <a:schemeClr val="bg1"/>
                </a:solidFill>
              </a:rPr>
              <a:t>How possible are the possibilities</a:t>
            </a:r>
            <a:endParaRPr lang="en-GB" sz="4000" spc="-20" dirty="0" smtClean="0">
              <a:solidFill>
                <a:schemeClr val="bg1"/>
              </a:solidFill>
            </a:endParaRPr>
          </a:p>
          <a:p>
            <a:pPr algn="l">
              <a:lnSpc>
                <a:spcPts val="3600"/>
              </a:lnSpc>
              <a:tabLst>
                <a:tab pos="1255713" algn="l"/>
              </a:tabLst>
              <a:defRPr/>
            </a:pPr>
            <a:endParaRPr lang="en-US" sz="4000" spc="-20" dirty="0" smtClean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50825" y="4371950"/>
            <a:ext cx="5748338" cy="4320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tabLst>
                <a:tab pos="1255713" algn="l"/>
              </a:tabLst>
              <a:defRPr/>
            </a:pPr>
            <a:r>
              <a:rPr lang="en-GB" sz="2800" spc="-20" dirty="0" smtClean="0">
                <a:solidFill>
                  <a:schemeClr val="bg1"/>
                </a:solidFill>
              </a:rPr>
              <a:t>2019</a:t>
            </a:r>
            <a:endParaRPr lang="en-US" sz="2800" spc="-2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6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s-520 laun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59582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4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200" t="20300" r="44088" b="8302"/>
          <a:stretch/>
        </p:blipFill>
        <p:spPr>
          <a:xfrm>
            <a:off x="2915816" y="843558"/>
            <a:ext cx="3012866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1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4857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59582"/>
            <a:ext cx="640455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31590"/>
            <a:ext cx="649814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71550"/>
            <a:ext cx="7272808" cy="40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9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7006" t="2401" r="9050" b="12900"/>
          <a:stretch/>
        </p:blipFill>
        <p:spPr>
          <a:xfrm>
            <a:off x="2267744" y="771550"/>
            <a:ext cx="4746577" cy="419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982" t="19900" r="28738" b="10800"/>
          <a:stretch/>
        </p:blipFill>
        <p:spPr>
          <a:xfrm>
            <a:off x="2411760" y="843558"/>
            <a:ext cx="443321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63" t="5901" r="62994" b="15000"/>
          <a:stretch/>
        </p:blipFill>
        <p:spPr>
          <a:xfrm>
            <a:off x="1115616" y="821951"/>
            <a:ext cx="3168352" cy="4022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68" t="2330" r="53539" b="17871"/>
          <a:stretch/>
        </p:blipFill>
        <p:spPr>
          <a:xfrm>
            <a:off x="4283968" y="793982"/>
            <a:ext cx="3804364" cy="383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15566"/>
            <a:ext cx="5400600" cy="39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84" y="2991805"/>
            <a:ext cx="1350150" cy="18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01" y="2991805"/>
            <a:ext cx="1358283" cy="1783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54" y="3001988"/>
            <a:ext cx="1391546" cy="179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78" y="3003878"/>
            <a:ext cx="1501676" cy="17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r="18591"/>
          <a:stretch/>
        </p:blipFill>
        <p:spPr>
          <a:xfrm>
            <a:off x="373239" y="3001987"/>
            <a:ext cx="1305539" cy="1802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r="11399"/>
          <a:stretch/>
        </p:blipFill>
        <p:spPr>
          <a:xfrm>
            <a:off x="4572000" y="2958928"/>
            <a:ext cx="1362301" cy="1802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1437" t="46500" r="1703" b="12901"/>
          <a:stretch/>
        </p:blipFill>
        <p:spPr>
          <a:xfrm>
            <a:off x="373238" y="987679"/>
            <a:ext cx="8269495" cy="19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915566"/>
            <a:ext cx="5400600" cy="39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0" t="21301" r="45275" b="54200"/>
          <a:stretch/>
        </p:blipFill>
        <p:spPr>
          <a:xfrm>
            <a:off x="0" y="1491630"/>
            <a:ext cx="892899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669" t="26901" r="9838" b="15001"/>
          <a:stretch/>
        </p:blipFill>
        <p:spPr>
          <a:xfrm>
            <a:off x="323528" y="1347614"/>
            <a:ext cx="860566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69" t="27600" r="6294" b="16400"/>
          <a:stretch/>
        </p:blipFill>
        <p:spPr>
          <a:xfrm>
            <a:off x="467544" y="1059582"/>
            <a:ext cx="8064896" cy="37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6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56" t="21301" r="38581" b="13601"/>
          <a:stretch/>
        </p:blipFill>
        <p:spPr>
          <a:xfrm>
            <a:off x="3635896" y="1059582"/>
            <a:ext cx="221598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1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9" y="1272754"/>
            <a:ext cx="1721831" cy="2434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02" y="1275606"/>
            <a:ext cx="1721831" cy="2434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71" y="1272755"/>
            <a:ext cx="1721831" cy="2434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40" y="1272755"/>
            <a:ext cx="1721831" cy="2434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33" y="1275606"/>
            <a:ext cx="1721831" cy="24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4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2" b="23207"/>
          <a:stretch/>
        </p:blipFill>
        <p:spPr>
          <a:xfrm>
            <a:off x="2627784" y="915566"/>
            <a:ext cx="4032448" cy="390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6" r="5000" b="8072"/>
          <a:stretch/>
        </p:blipFill>
        <p:spPr>
          <a:xfrm>
            <a:off x="2627784" y="915567"/>
            <a:ext cx="41044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4" t="29574" r="-370" b="20152"/>
          <a:stretch/>
        </p:blipFill>
        <p:spPr>
          <a:xfrm>
            <a:off x="521550" y="1113588"/>
            <a:ext cx="1440160" cy="3060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9" r="45633" b="-548"/>
          <a:stretch/>
        </p:blipFill>
        <p:spPr>
          <a:xfrm>
            <a:off x="2195736" y="1563638"/>
            <a:ext cx="3510390" cy="2160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11"/>
          <a:stretch/>
        </p:blipFill>
        <p:spPr>
          <a:xfrm>
            <a:off x="5940152" y="1275605"/>
            <a:ext cx="3081170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1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7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4100" name="Picture 4" descr="example of bAbI dat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222" y="1324057"/>
            <a:ext cx="3475940" cy="8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930" y="1004208"/>
            <a:ext cx="2075576" cy="276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68577" tIns="34289" rIns="68577" bIns="34289" rtlCol="0">
            <a:spAutoFit/>
          </a:bodyPr>
          <a:lstStyle/>
          <a:p>
            <a:pPr defTabSz="685766">
              <a:spcBef>
                <a:spcPct val="20000"/>
              </a:spcBef>
            </a:pPr>
            <a:r>
              <a:rPr lang="en-US" sz="135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Question &amp; Answering</a:t>
            </a:r>
            <a:endParaRPr lang="en-CA" sz="135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724" y="2629174"/>
            <a:ext cx="2075576" cy="276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68577" tIns="34289" rIns="68577" bIns="34289" rtlCol="0">
            <a:spAutoFit/>
          </a:bodyPr>
          <a:lstStyle/>
          <a:p>
            <a:pPr defTabSz="685766">
              <a:spcBef>
                <a:spcPct val="20000"/>
              </a:spcBef>
            </a:pPr>
            <a:r>
              <a:rPr lang="en-US" sz="135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Summarizing</a:t>
            </a:r>
            <a:endParaRPr lang="en-CA" sz="135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1434519"/>
            <a:ext cx="3647760" cy="275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deep learning summarization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253" y="3057805"/>
            <a:ext cx="3853203" cy="13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72001" y="1038484"/>
            <a:ext cx="2075576" cy="276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68577" tIns="34289" rIns="68577" bIns="34289" rtlCol="0">
            <a:spAutoFit/>
          </a:bodyPr>
          <a:lstStyle/>
          <a:p>
            <a:pPr defTabSz="685766">
              <a:spcBef>
                <a:spcPct val="20000"/>
              </a:spcBef>
            </a:pPr>
            <a:r>
              <a:rPr lang="en-US" sz="135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Headline / Title</a:t>
            </a:r>
            <a:endParaRPr lang="en-CA" sz="135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7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75606"/>
            <a:ext cx="4008878" cy="3003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58662"/>
            <a:ext cx="3276095" cy="36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59582"/>
            <a:ext cx="5081761" cy="33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0ce932-0cfe-456f-8102-1a6bc8116a95">WXTAS5ZCFHPA-1237-17</_dlc_DocId>
    <_dlc_DocIdUrl xmlns="7b0ce932-0cfe-456f-8102-1a6bc8116a95">
      <Url>http://intranet.icao.lan/osg/COM/_layouts/15/DocIdRedir.aspx?ID=WXTAS5ZCFHPA-1237-17</Url>
      <Description>WXTAS5ZCFHPA-1237-17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415DB041069498E5028C54011C177" ma:contentTypeVersion="1" ma:contentTypeDescription="Create a new document." ma:contentTypeScope="" ma:versionID="25aad04f76d923cff1873a9221965cdf">
  <xsd:schema xmlns:xsd="http://www.w3.org/2001/XMLSchema" xmlns:xs="http://www.w3.org/2001/XMLSchema" xmlns:p="http://schemas.microsoft.com/office/2006/metadata/properties" xmlns:ns2="7b0ce932-0cfe-456f-8102-1a6bc8116a95" targetNamespace="http://schemas.microsoft.com/office/2006/metadata/properties" ma:root="true" ma:fieldsID="d189badd3c57ce00945aad306510860a" ns2:_="">
    <xsd:import namespace="7b0ce932-0cfe-456f-8102-1a6bc8116a9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ce932-0cfe-456f-8102-1a6bc8116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F6E88-CB04-4182-8BC3-DBE7C27DA44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0ce932-0cfe-456f-8102-1a6bc8116a9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580777-E644-4348-8A10-CE58CD4125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0ce932-0cfe-456f-8102-1a6bc8116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C74CDF-B531-4AA4-BEA1-B57A8A10732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FFD5F70-155E-4911-B852-A3207056A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5383</TotalTime>
  <Words>17</Words>
  <Application>Microsoft Office PowerPoint</Application>
  <PresentationFormat>On-screen Show (16:9)</PresentationFormat>
  <Paragraphs>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I.C.A.O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Philbin, Anthony</dc:creator>
  <cp:lastModifiedBy>Fattah, Yuri</cp:lastModifiedBy>
  <cp:revision>120</cp:revision>
  <cp:lastPrinted>2018-07-23T16:03:31Z</cp:lastPrinted>
  <dcterms:created xsi:type="dcterms:W3CDTF">2013-08-20T15:49:37Z</dcterms:created>
  <dcterms:modified xsi:type="dcterms:W3CDTF">2019-04-01T18:17:56Z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0x010100DE5415DB041069498E5028C54011C177</vt:lpwstr>
  </property>
  <property fmtid="{D5CDD505-2E9C-101B-9397-08002B2CF9AE}" pid="3" name="_dlc_DocIdItemGuid">
    <vt:lpwstr>305fd4f8-1e5c-441f-96ef-5e814f252b9a</vt:lpwstr>
  </property>
</Properties>
</file>